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58" r:id="rId4"/>
    <p:sldId id="256" r:id="rId5"/>
    <p:sldId id="262" r:id="rId6"/>
    <p:sldId id="259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219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02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60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717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6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38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49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102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87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10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6573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942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4134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35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747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84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22E5F-6F70-4212-9269-32D1C91A824A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FBE3C6D-C0D3-43BD-ADA0-CC1248D66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54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8590" y="319310"/>
            <a:ext cx="9932486" cy="1280890"/>
          </a:xfrm>
        </p:spPr>
        <p:txBody>
          <a:bodyPr>
            <a:noAutofit/>
          </a:bodyPr>
          <a:lstStyle/>
          <a:p>
            <a:r>
              <a:rPr lang="de-DE" altLang="ru-RU" sz="6600" b="1" dirty="0">
                <a:solidFill>
                  <a:schemeClr val="bg2">
                    <a:lumMod val="25000"/>
                  </a:schemeClr>
                </a:solidFill>
              </a:rPr>
              <a:t>Idole und </a:t>
            </a:r>
            <a:r>
              <a:rPr lang="ru-RU" altLang="ru-RU" sz="66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altLang="ru-RU" sz="6600" b="1" dirty="0">
                <a:solidFill>
                  <a:schemeClr val="bg2">
                    <a:lumMod val="25000"/>
                  </a:schemeClr>
                </a:solidFill>
              </a:rPr>
              <a:t>Vorbilder </a:t>
            </a:r>
            <a:r>
              <a:rPr lang="de-DE" altLang="ru-RU" sz="66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de-DE" altLang="ru-RU" sz="66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de-DE" altLang="ru-RU" sz="66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e-DE" altLang="ru-RU" sz="6600" b="1" dirty="0" smtClean="0">
                <a:solidFill>
                  <a:schemeClr val="bg2">
                    <a:lumMod val="25000"/>
                  </a:schemeClr>
                </a:solidFill>
              </a:rPr>
              <a:t>    der </a:t>
            </a:r>
            <a:r>
              <a:rPr lang="de-DE" altLang="ru-RU" sz="6600" b="1" dirty="0">
                <a:solidFill>
                  <a:schemeClr val="bg2">
                    <a:lumMod val="25000"/>
                  </a:schemeClr>
                </a:solidFill>
              </a:rPr>
              <a:t>heutigen Jugend</a:t>
            </a:r>
            <a:endParaRPr lang="ru-RU" sz="6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</a:rPr>
              <a:t>Verbindet </a:t>
            </a:r>
            <a:r>
              <a:rPr lang="de-DE" b="1" dirty="0">
                <a:solidFill>
                  <a:schemeClr val="bg2">
                    <a:lumMod val="25000"/>
                  </a:schemeClr>
                </a:solidFill>
              </a:rPr>
              <a:t>und übersetzt: 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095" y="2133599"/>
            <a:ext cx="11662609" cy="4395537"/>
          </a:xfrm>
        </p:spPr>
        <p:txBody>
          <a:bodyPr>
            <a:normAutofit/>
          </a:bodyPr>
          <a:lstStyle/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1.Der Militärmann           a) sitzt im Büro.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2.Der ED – Fachmann  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b) arbeitet mit Kindern.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3.Der Landwirt            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c) arbeitet mit Computer.          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4.Die Lehrerin           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d) schützt die Heimat und Menschen.   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5.Die Bankkauffrau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e)schützt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die Menschen und Häuser vor Flamme.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6.Der Feuerwehrmann     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g) arbeitet viel in der Natur.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42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316" y="174931"/>
            <a:ext cx="11165306" cy="1280890"/>
          </a:xfrm>
        </p:spPr>
        <p:txBody>
          <a:bodyPr/>
          <a:lstStyle/>
          <a:p>
            <a:r>
              <a:rPr lang="de-DE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 Adjektive in der Reihe passen nicht. </a:t>
            </a: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</a:t>
            </a:r>
            <a:r>
              <a:rPr lang="de-DE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9621" y="1455821"/>
            <a:ext cx="10124991" cy="4455401"/>
          </a:xfrm>
        </p:spPr>
        <p:txBody>
          <a:bodyPr>
            <a:normAutofit/>
          </a:bodyPr>
          <a:lstStyle/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Die Arbeit ist: schmutzig, wichtig, einfach, leicht, klein, laut, schwer, gefährlich, jung, langweilig, anstrengend.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2. Er arbeitet: schnell, bekannt, selbständig, sauber, genau, schlank, langsam.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3. Die Arbeitskollegin ist: schlank, klein, arm, reich, stark, Frisch, schön, zufrieden, nett, einfach, langweilig, toll, freundlich.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4. Die Maschine ist: zufrieden, kaputt, schmutzig, gefährlich, laut, freundlich, schwer.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62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04933" y="6514450"/>
            <a:ext cx="7728683" cy="18760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7" descr="mso5DBD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778" y="2901247"/>
            <a:ext cx="1944687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6"/>
          <p:cNvSpPr txBox="1">
            <a:spLocks noChangeArrowheads="1"/>
          </p:cNvSpPr>
          <p:nvPr/>
        </p:nvSpPr>
        <p:spPr bwMode="auto">
          <a:xfrm>
            <a:off x="2112004" y="1861286"/>
            <a:ext cx="1274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dirty="0" smtClean="0"/>
              <a:t>70</a:t>
            </a:r>
            <a:r>
              <a:rPr lang="ru-RU" altLang="ru-RU" dirty="0" smtClean="0"/>
              <a:t> -</a:t>
            </a:r>
            <a:r>
              <a:rPr lang="en-US" altLang="ru-RU" dirty="0" smtClean="0"/>
              <a:t> </a:t>
            </a:r>
            <a:r>
              <a:rPr lang="en-US" altLang="ru-RU" dirty="0" err="1"/>
              <a:t>Jahre</a:t>
            </a:r>
            <a:endParaRPr lang="ru-RU" altLang="ru-RU" dirty="0"/>
          </a:p>
        </p:txBody>
      </p:sp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5454778" y="2017804"/>
            <a:ext cx="1274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dirty="0"/>
              <a:t>80 </a:t>
            </a:r>
            <a:r>
              <a:rPr lang="ru-RU" altLang="ru-RU" dirty="0" smtClean="0"/>
              <a:t>- </a:t>
            </a:r>
            <a:r>
              <a:rPr lang="en-US" altLang="ru-RU" dirty="0" err="1" smtClean="0"/>
              <a:t>Jahre</a:t>
            </a:r>
            <a:endParaRPr lang="ru-RU" altLang="ru-RU" dirty="0"/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9026483" y="1844675"/>
            <a:ext cx="12105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dirty="0" smtClean="0"/>
              <a:t>90</a:t>
            </a:r>
            <a:r>
              <a:rPr lang="ru-RU" altLang="ru-RU" dirty="0" smtClean="0"/>
              <a:t>-</a:t>
            </a:r>
            <a:r>
              <a:rPr lang="en-US" altLang="ru-RU" dirty="0" smtClean="0"/>
              <a:t> </a:t>
            </a:r>
            <a:r>
              <a:rPr lang="en-US" altLang="ru-RU" dirty="0" err="1"/>
              <a:t>Jahre</a:t>
            </a:r>
            <a:endParaRPr lang="ru-RU" altLang="ru-RU" dirty="0"/>
          </a:p>
        </p:txBody>
      </p:sp>
      <p:sp>
        <p:nvSpPr>
          <p:cNvPr id="9" name="WordArt 24" descr="Белый мрамор"/>
          <p:cNvSpPr>
            <a:spLocks noChangeArrowheads="1" noChangeShapeType="1" noTextEdit="1"/>
          </p:cNvSpPr>
          <p:nvPr/>
        </p:nvSpPr>
        <p:spPr bwMode="auto">
          <a:xfrm>
            <a:off x="1106906" y="742589"/>
            <a:ext cx="9416716" cy="7207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CC99"/>
              </a:contourClr>
            </a:sp3d>
          </a:bodyPr>
          <a:lstStyle/>
          <a:p>
            <a:pPr algn="ctr"/>
            <a:r>
              <a:rPr lang="de-DE" sz="3600" kern="10" dirty="0">
                <a:ln w="9525">
                  <a:round/>
                  <a:headEnd/>
                  <a:tailEnd/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Idolen in der Zeit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фотография Мадон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526" y="2600620"/>
            <a:ext cx="1940428" cy="253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ать Терез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509" y="2585002"/>
            <a:ext cx="3020014" cy="324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84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79" y="0"/>
            <a:ext cx="10445833" cy="3689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79" y="3416968"/>
            <a:ext cx="10445833" cy="3441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55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567" y="142847"/>
            <a:ext cx="11055433" cy="1280890"/>
          </a:xfrm>
        </p:spPr>
        <p:txBody>
          <a:bodyPr>
            <a:normAutofit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Vorbilder und Idole der deutschen Jugendlichen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9402" y="1764632"/>
            <a:ext cx="9907588" cy="4154905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Schauspieler               Sänger</a:t>
            </a:r>
          </a:p>
          <a:p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Musiker                      Sportler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Wissenschaftler          Erfinder</a:t>
            </a:r>
          </a:p>
          <a:p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Entdecker                    Politiker</a:t>
            </a:r>
          </a:p>
          <a:p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Fernsehmoderator       Eltern</a:t>
            </a: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Bekannte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/>
          </a:p>
          <a:p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75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4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 sagt</a:t>
            </a:r>
            <a:r>
              <a:rPr lang="de-DE" sz="4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4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„Sage</a:t>
            </a:r>
            <a:r>
              <a:rPr lang="de-DE" sz="4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wer dein Idol ist und ich sage, wer du bist</a:t>
            </a:r>
            <a:r>
              <a:rPr lang="de-DE" sz="4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28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</TotalTime>
  <Words>222</Words>
  <Application>Microsoft Office PowerPoint</Application>
  <PresentationFormat>Широкоэкранный</PresentationFormat>
  <Paragraphs>25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Idole und  Vorbilder       der heutigen Jugend</vt:lpstr>
      <vt:lpstr>Verbindet und übersetzt: </vt:lpstr>
      <vt:lpstr>Zwei Adjektive in der Reihe passen nicht. Welche?</vt:lpstr>
      <vt:lpstr>Презентация PowerPoint</vt:lpstr>
      <vt:lpstr>Презентация PowerPoint</vt:lpstr>
      <vt:lpstr>Vorbilder und Idole der deutschen Jugendlichen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2017-02-09T13:55:38Z</dcterms:created>
  <dcterms:modified xsi:type="dcterms:W3CDTF">2017-02-09T14:36:35Z</dcterms:modified>
</cp:coreProperties>
</file>